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209D-ABD5-4CAA-BC23-9305CBA4233A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5B8E-C866-4720-A4F6-8262C09E13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21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209D-ABD5-4CAA-BC23-9305CBA4233A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5B8E-C866-4720-A4F6-8262C09E13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84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209D-ABD5-4CAA-BC23-9305CBA4233A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5B8E-C866-4720-A4F6-8262C09E13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92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209D-ABD5-4CAA-BC23-9305CBA4233A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5B8E-C866-4720-A4F6-8262C09E13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19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209D-ABD5-4CAA-BC23-9305CBA4233A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5B8E-C866-4720-A4F6-8262C09E13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0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209D-ABD5-4CAA-BC23-9305CBA4233A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5B8E-C866-4720-A4F6-8262C09E13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10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209D-ABD5-4CAA-BC23-9305CBA4233A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5B8E-C866-4720-A4F6-8262C09E13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25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209D-ABD5-4CAA-BC23-9305CBA4233A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5B8E-C866-4720-A4F6-8262C09E13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29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209D-ABD5-4CAA-BC23-9305CBA4233A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5B8E-C866-4720-A4F6-8262C09E13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75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209D-ABD5-4CAA-BC23-9305CBA4233A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5B8E-C866-4720-A4F6-8262C09E13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44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209D-ABD5-4CAA-BC23-9305CBA4233A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5B8E-C866-4720-A4F6-8262C09E13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42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209D-ABD5-4CAA-BC23-9305CBA4233A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5B8E-C866-4720-A4F6-8262C09E13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10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0624" y="466344"/>
            <a:ext cx="984808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Fall 1</a:t>
            </a:r>
          </a:p>
          <a:p>
            <a:endParaRPr lang="de-DE" sz="3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54-jährige Patientin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Symptomatik: Doppelbilder, Sprachstörung, allgemeines Schwächegefühl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Anamnese: Beschwerden seit 2-3 Tagen, keine Medikamente, keine Vorerkrankungen</a:t>
            </a:r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6" name="Bildplatzhalter 4" descr="CW-Proxy-Tool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0784" y="3003523"/>
            <a:ext cx="3298253" cy="3625623"/>
          </a:xfrm>
        </p:spPr>
      </p:pic>
      <p:pic>
        <p:nvPicPr>
          <p:cNvPr id="8" name="Bildplatzhalter 4" descr="CW-Proxy-Too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0680" y="3003522"/>
            <a:ext cx="4936294" cy="362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9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20624" y="466344"/>
            <a:ext cx="98480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Weiteres Procedere?</a:t>
            </a:r>
          </a:p>
          <a:p>
            <a:endParaRPr lang="de-DE" sz="3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MRT?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FET-PET?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CT+KM?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/>
              <a:t>Staging</a:t>
            </a:r>
            <a:r>
              <a:rPr lang="de-DE" sz="2000" dirty="0" smtClean="0"/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/>
              <a:t>Dexamethason</a:t>
            </a:r>
            <a:r>
              <a:rPr lang="de-DE" sz="2000" dirty="0" smtClean="0"/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Kein weiterer Behandlungsbedarf?</a:t>
            </a:r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7" name="Bildplatzhalter 4" descr="CW-Proxy-Tool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139" y="1062756"/>
            <a:ext cx="4746670" cy="5217803"/>
          </a:xfrm>
        </p:spPr>
      </p:pic>
    </p:spTree>
    <p:extLst>
      <p:ext uri="{BB962C8B-B14F-4D97-AF65-F5344CB8AC3E}">
        <p14:creationId xmlns:p14="http://schemas.microsoft.com/office/powerpoint/2010/main" val="38386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20624" y="466344"/>
            <a:ext cx="98480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Diagnostik</a:t>
            </a:r>
          </a:p>
          <a:p>
            <a:endParaRPr lang="de-DE" sz="3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MRT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6" name="Bildplatzhalter 4" descr="CW-Proxy-Tool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786" y="166331"/>
            <a:ext cx="2867789" cy="3145852"/>
          </a:xfrm>
        </p:spPr>
      </p:pic>
      <p:pic>
        <p:nvPicPr>
          <p:cNvPr id="8" name="Bildplatzhalter 4" descr="CW-Proxy-Too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6250" y="166331"/>
            <a:ext cx="2971766" cy="3145852"/>
          </a:xfrm>
          <a:prstGeom prst="rect">
            <a:avLst/>
          </a:prstGeom>
        </p:spPr>
      </p:pic>
      <p:pic>
        <p:nvPicPr>
          <p:cNvPr id="9" name="Bildplatzhalter 4" descr="CW-Proxy-Too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786" y="3422718"/>
            <a:ext cx="2867789" cy="3081741"/>
          </a:xfrm>
          <a:prstGeom prst="rect">
            <a:avLst/>
          </a:prstGeom>
        </p:spPr>
      </p:pic>
      <p:pic>
        <p:nvPicPr>
          <p:cNvPr id="10" name="Bildplatzhalter 4" descr="CW-Proxy-Too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6250" y="3422718"/>
            <a:ext cx="2971766" cy="30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0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20624" y="466344"/>
            <a:ext cx="984808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Weiteres Procedere?</a:t>
            </a:r>
          </a:p>
          <a:p>
            <a:endParaRPr lang="de-DE" sz="3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z</a:t>
            </a:r>
            <a:r>
              <a:rPr lang="de-DE" sz="2000" dirty="0" smtClean="0"/>
              <a:t>usätzliche Diagnostik?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FET-PET?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/>
              <a:t>Staging</a:t>
            </a:r>
            <a:r>
              <a:rPr lang="de-DE" sz="2000" dirty="0" smtClean="0"/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/>
              <a:t>Dexamethason</a:t>
            </a:r>
            <a:r>
              <a:rPr lang="de-DE" sz="2000" dirty="0" smtClean="0"/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k</a:t>
            </a:r>
            <a:r>
              <a:rPr lang="de-DE" sz="2000" dirty="0" smtClean="0"/>
              <a:t>eine Operation? Verlegung in andere Klinik?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STX-Biopsie?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andere </a:t>
            </a:r>
            <a:r>
              <a:rPr lang="de-DE" sz="2000" dirty="0" err="1" smtClean="0"/>
              <a:t>Biopsietechnik</a:t>
            </a:r>
            <a:r>
              <a:rPr lang="de-DE" sz="2000" dirty="0" smtClean="0"/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Kraniotomie und Teilresektion? Zugang?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Kraniotomie und Resektion? Zugang?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Hilfsmittel (5-ALA, </a:t>
            </a:r>
            <a:r>
              <a:rPr lang="de-DE" sz="2000" dirty="0" err="1" smtClean="0"/>
              <a:t>Fluorescein</a:t>
            </a:r>
            <a:r>
              <a:rPr lang="de-DE" sz="2000" dirty="0" smtClean="0"/>
              <a:t>, Monitoring, etc.)?</a:t>
            </a:r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6" name="Bildplatzhalter 4" descr="CW-Proxy-Too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0004" y="1368174"/>
            <a:ext cx="4640580" cy="50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20624" y="466344"/>
            <a:ext cx="9848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Therapie</a:t>
            </a:r>
          </a:p>
          <a:p>
            <a:endParaRPr lang="de-DE" sz="32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0262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20624" y="466344"/>
            <a:ext cx="9848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Komplikationen</a:t>
            </a:r>
          </a:p>
          <a:p>
            <a:endParaRPr lang="de-DE" sz="32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28918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Breitbild</PresentationFormat>
  <Paragraphs>33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Czabanka, Marcus</dc:creator>
  <cp:lastModifiedBy>Czabanka, Marcus</cp:lastModifiedBy>
  <cp:revision>4</cp:revision>
  <dcterms:created xsi:type="dcterms:W3CDTF">2024-11-14T11:02:51Z</dcterms:created>
  <dcterms:modified xsi:type="dcterms:W3CDTF">2024-11-14T12:16:58Z</dcterms:modified>
</cp:coreProperties>
</file>